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8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4/26/2018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4/26/2018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4/26/2018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4/26/2018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4/26/2018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9" y="1705373"/>
            <a:ext cx="7315200" cy="914400"/>
          </a:xfrm>
        </p:spPr>
        <p:txBody>
          <a:bodyPr/>
          <a:lstStyle/>
          <a:p>
            <a:pPr algn="ctr"/>
            <a:r>
              <a:rPr lang="en-US" altLang="en-US" sz="2400" dirty="0">
                <a:solidFill>
                  <a:schemeClr val="bg1"/>
                </a:solidFill>
              </a:rPr>
              <a:t>Artist Inspiration</a:t>
            </a:r>
            <a:endParaRPr 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1069849" y="4134338"/>
            <a:ext cx="78801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800" dirty="0" smtClean="0">
                <a:solidFill>
                  <a:schemeClr val="bg1"/>
                </a:solidFill>
              </a:rPr>
              <a:t/>
            </a:r>
            <a:br>
              <a:rPr lang="en-US" altLang="en-US" sz="1800" dirty="0" smtClean="0">
                <a:solidFill>
                  <a:schemeClr val="bg1"/>
                </a:solidFill>
              </a:rPr>
            </a:br>
            <a:r>
              <a:rPr lang="en-US" altLang="en-US" sz="1800" dirty="0" smtClean="0">
                <a:solidFill>
                  <a:schemeClr val="bg1"/>
                </a:solidFill>
              </a:rPr>
              <a:t>Look through these slides to get an idea of what the various artists on my list are all   about or search for your own. Note: There will be no repeat artists – first come first served.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9849" y="2619773"/>
            <a:ext cx="7145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Create a sculpture inspired by, in the eyes of, or in reaction to the </a:t>
            </a:r>
            <a:r>
              <a:rPr lang="en-US" dirty="0" smtClean="0">
                <a:solidFill>
                  <a:schemeClr val="bg1"/>
                </a:solidFill>
              </a:rPr>
              <a:t>artist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you choose. Gather information and use the </a:t>
            </a:r>
            <a:r>
              <a:rPr lang="en-US" dirty="0">
                <a:solidFill>
                  <a:schemeClr val="bg1"/>
                </a:solidFill>
              </a:rPr>
              <a:t>research that you </a:t>
            </a:r>
            <a:r>
              <a:rPr lang="en-US" dirty="0" smtClean="0">
                <a:solidFill>
                  <a:schemeClr val="bg1"/>
                </a:solidFill>
              </a:rPr>
              <a:t>do to help </a:t>
            </a:r>
            <a:r>
              <a:rPr lang="en-US" dirty="0">
                <a:solidFill>
                  <a:schemeClr val="bg1"/>
                </a:solidFill>
              </a:rPr>
              <a:t>create your piece. At the critique you will be asked to explain what you learned and how you arrived at your </a:t>
            </a:r>
            <a:r>
              <a:rPr lang="en-US" dirty="0" smtClean="0">
                <a:solidFill>
                  <a:schemeClr val="bg1"/>
                </a:solidFill>
              </a:rPr>
              <a:t>final sculpture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484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861" y="2186264"/>
            <a:ext cx="2947482" cy="4601183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Henry Moore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0867" y="4051335"/>
            <a:ext cx="3848986" cy="25659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867" y="170121"/>
            <a:ext cx="5797194" cy="3798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337" y="0"/>
            <a:ext cx="5221321" cy="3242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616" t="11037" r="22252"/>
          <a:stretch/>
        </p:blipFill>
        <p:spPr>
          <a:xfrm>
            <a:off x="3170343" y="3363179"/>
            <a:ext cx="2991639" cy="339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347" y="-142184"/>
            <a:ext cx="2947482" cy="4601183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Louise Nevelson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28838" y="969925"/>
            <a:ext cx="3839408" cy="5121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453" y="0"/>
            <a:ext cx="4911353" cy="3275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670" y="3417550"/>
            <a:ext cx="4662136" cy="34768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97" y="3347357"/>
            <a:ext cx="2681641" cy="340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8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59" y="-446257"/>
            <a:ext cx="2947482" cy="4601183"/>
          </a:xfrm>
        </p:spPr>
        <p:txBody>
          <a:bodyPr/>
          <a:lstStyle/>
          <a:p>
            <a:r>
              <a:rPr lang="en-US" dirty="0" err="1" smtClean="0"/>
              <a:t>Claes</a:t>
            </a:r>
            <a:r>
              <a:rPr lang="en-US" dirty="0" smtClean="0"/>
              <a:t> Oldenburg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15708" y="424433"/>
            <a:ext cx="4299718" cy="5999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013" y="3247200"/>
            <a:ext cx="5963979" cy="32878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9483" y="82216"/>
            <a:ext cx="3508509" cy="293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7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029" y="3037698"/>
            <a:ext cx="2947482" cy="4601183"/>
          </a:xfrm>
        </p:spPr>
        <p:txBody>
          <a:bodyPr/>
          <a:lstStyle/>
          <a:p>
            <a:r>
              <a:rPr lang="en-US" altLang="en-US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Pablo </a:t>
            </a:r>
            <a:r>
              <a:rPr lang="en-US" altLang="en-US" i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Picasso</a:t>
            </a:r>
            <a:br>
              <a:rPr lang="en-US" altLang="en-US" i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alt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focus on the sculpture not the drawing and painting)</a:t>
            </a:r>
            <a:r>
              <a:rPr lang="en-US" altLang="en-US" i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en-US" altLang="en-US" i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8778" y="914400"/>
            <a:ext cx="4081827" cy="4762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949" y="191386"/>
            <a:ext cx="4334055" cy="3504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29" y="191386"/>
            <a:ext cx="3185146" cy="3462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9949" y="3794417"/>
            <a:ext cx="4334055" cy="288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1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-1055838"/>
            <a:ext cx="2947482" cy="4601183"/>
          </a:xfrm>
        </p:spPr>
        <p:txBody>
          <a:bodyPr/>
          <a:lstStyle/>
          <a:p>
            <a:r>
              <a:rPr lang="en-US" dirty="0" err="1" smtClean="0"/>
              <a:t>Auguste</a:t>
            </a:r>
            <a:r>
              <a:rPr lang="en-US" dirty="0" smtClean="0"/>
              <a:t> Rodin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50199" y="353745"/>
            <a:ext cx="3847028" cy="2664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2" y="1882353"/>
            <a:ext cx="3281916" cy="4102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925" y="983589"/>
            <a:ext cx="4254916" cy="5123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0199" y="3171422"/>
            <a:ext cx="3799169" cy="360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2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211" y="871871"/>
            <a:ext cx="2947482" cy="4601183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George Segal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7006" y="3839725"/>
            <a:ext cx="2592439" cy="2203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392" y="233917"/>
            <a:ext cx="4546006" cy="3538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144" y="3839725"/>
            <a:ext cx="4026254" cy="3018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5796" y="233917"/>
            <a:ext cx="3223791" cy="402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6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890" y="2838442"/>
            <a:ext cx="2947482" cy="4601183"/>
          </a:xfrm>
        </p:spPr>
        <p:txBody>
          <a:bodyPr/>
          <a:lstStyle/>
          <a:p>
            <a:r>
              <a:rPr lang="en-US" dirty="0"/>
              <a:t>David Smith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605" y="280540"/>
            <a:ext cx="3762486" cy="4858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217" y="140325"/>
            <a:ext cx="3744468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5493" r="11426"/>
          <a:stretch/>
        </p:blipFill>
        <p:spPr>
          <a:xfrm>
            <a:off x="203303" y="539605"/>
            <a:ext cx="4242391" cy="362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5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 Hesse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396" y="571180"/>
            <a:ext cx="4227033" cy="5706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935" y="681228"/>
            <a:ext cx="43815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935" y="3607308"/>
            <a:ext cx="4367028" cy="258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5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53" y="131314"/>
            <a:ext cx="2947482" cy="4601183"/>
          </a:xfrm>
        </p:spPr>
        <p:txBody>
          <a:bodyPr/>
          <a:lstStyle/>
          <a:p>
            <a:r>
              <a:rPr lang="en-US" dirty="0"/>
              <a:t>Jasper </a:t>
            </a:r>
            <a:r>
              <a:rPr lang="en-US" dirty="0" smtClean="0"/>
              <a:t>Johns</a:t>
            </a:r>
            <a:br>
              <a:rPr lang="en-US" dirty="0" smtClean="0"/>
            </a:br>
            <a:r>
              <a:rPr lang="en-US" altLang="en-US" sz="1400" dirty="0">
                <a:latin typeface="Arial" panose="020B0604020202020204" pitchFamily="34" charset="0"/>
                <a:ea typeface="Times New Roman" panose="02020603050405020304" pitchFamily="18" charset="0"/>
              </a:rPr>
              <a:t>(focus on the sculpture not the drawing and painting)</a:t>
            </a:r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532" y="131314"/>
            <a:ext cx="4062524" cy="33583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651" y="3624935"/>
            <a:ext cx="6489405" cy="3092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145" y="131314"/>
            <a:ext cx="2809903" cy="637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3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411" y="-419542"/>
            <a:ext cx="2947482" cy="4601183"/>
          </a:xfrm>
        </p:spPr>
        <p:txBody>
          <a:bodyPr/>
          <a:lstStyle/>
          <a:p>
            <a:r>
              <a:rPr lang="en-US" dirty="0"/>
              <a:t>Kenneth </a:t>
            </a:r>
            <a:r>
              <a:rPr lang="en-US" dirty="0" err="1"/>
              <a:t>Snellson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419" y="436554"/>
            <a:ext cx="3851986" cy="2888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869" y="3407844"/>
            <a:ext cx="462915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49" y="2395119"/>
            <a:ext cx="5246132" cy="444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2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107" y="724779"/>
            <a:ext cx="2947482" cy="2118127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Constantin </a:t>
            </a: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Brancusi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183" y="168610"/>
            <a:ext cx="2028825" cy="224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311" y="2531919"/>
            <a:ext cx="3100927" cy="4167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7662" r="19360"/>
          <a:stretch/>
        </p:blipFill>
        <p:spPr>
          <a:xfrm>
            <a:off x="9157853" y="168610"/>
            <a:ext cx="2826329" cy="534859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652197" y="1439141"/>
            <a:ext cx="3342467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4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Times New Roman" panose="02020603050405020304" pitchFamily="18" charset="0"/>
              </a:rPr>
              <a:t>Ellsworth Kelly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1" y="152782"/>
            <a:ext cx="4762500" cy="3571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084" y="3838575"/>
            <a:ext cx="38100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795" y="3795712"/>
            <a:ext cx="5238750" cy="2943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9881" y="809135"/>
            <a:ext cx="4025161" cy="291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8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21" y="2474172"/>
            <a:ext cx="2947482" cy="4601183"/>
          </a:xfrm>
        </p:spPr>
        <p:txBody>
          <a:bodyPr/>
          <a:lstStyle/>
          <a:p>
            <a:r>
              <a:rPr lang="en-US" dirty="0">
                <a:ea typeface="Times New Roman" panose="02020603050405020304" pitchFamily="18" charset="0"/>
              </a:rPr>
              <a:t>Roy Lichtenstein</a:t>
            </a:r>
            <a:r>
              <a:rPr lang="en-US" dirty="0"/>
              <a:t/>
            </a:r>
            <a:br>
              <a:rPr lang="en-US" dirty="0"/>
            </a:br>
            <a:r>
              <a:rPr lang="en-US" altLang="en-US" sz="1600" dirty="0">
                <a:latin typeface="Arial" panose="020B0604020202020204" pitchFamily="34" charset="0"/>
                <a:ea typeface="Times New Roman" panose="02020603050405020304" pitchFamily="18" charset="0"/>
              </a:rPr>
              <a:t>(focus on the sculpture not the drawing and painting)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3130" y="365321"/>
            <a:ext cx="3890968" cy="5121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5596"/>
          <a:stretch/>
        </p:blipFill>
        <p:spPr>
          <a:xfrm>
            <a:off x="1066583" y="227097"/>
            <a:ext cx="5195994" cy="3009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594" y="3385865"/>
            <a:ext cx="2496983" cy="33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82" y="-438264"/>
            <a:ext cx="2947482" cy="4601183"/>
          </a:xfrm>
        </p:spPr>
        <p:txBody>
          <a:bodyPr/>
          <a:lstStyle/>
          <a:p>
            <a:r>
              <a:rPr lang="en-US" dirty="0">
                <a:ea typeface="Times New Roman" panose="02020603050405020304" pitchFamily="18" charset="0"/>
              </a:rPr>
              <a:t>Isamu Noguchi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407" y="2457750"/>
            <a:ext cx="6437668" cy="42939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864" y="1359861"/>
            <a:ext cx="3943350" cy="5010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048" y="76944"/>
            <a:ext cx="39433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0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708" y="-605946"/>
            <a:ext cx="2947482" cy="4601183"/>
          </a:xfrm>
        </p:spPr>
        <p:txBody>
          <a:bodyPr/>
          <a:lstStyle/>
          <a:p>
            <a:r>
              <a:rPr lang="en-US" dirty="0">
                <a:ea typeface="Times New Roman" panose="02020603050405020304" pitchFamily="18" charset="0"/>
              </a:rPr>
              <a:t>Beverly Pepper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70776" y="1396008"/>
            <a:ext cx="4381500" cy="4381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96" y="3311710"/>
            <a:ext cx="7062492" cy="33659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362" y="180160"/>
            <a:ext cx="4038626" cy="302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5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-555597"/>
            <a:ext cx="2947482" cy="4601183"/>
          </a:xfrm>
        </p:spPr>
        <p:txBody>
          <a:bodyPr/>
          <a:lstStyle/>
          <a:p>
            <a:r>
              <a:rPr lang="en-US" dirty="0">
                <a:ea typeface="Times New Roman" panose="02020603050405020304" pitchFamily="18" charset="0"/>
              </a:rPr>
              <a:t>Robert Rauschenberg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043" y="1321698"/>
            <a:ext cx="5407903" cy="4546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03" y="2426336"/>
            <a:ext cx="3158114" cy="3834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0272" y="188902"/>
            <a:ext cx="3158730" cy="447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3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690" y="3494898"/>
            <a:ext cx="2947482" cy="4601183"/>
          </a:xfrm>
        </p:spPr>
        <p:txBody>
          <a:bodyPr/>
          <a:lstStyle/>
          <a:p>
            <a:r>
              <a:rPr lang="en-US" dirty="0">
                <a:ea typeface="Times New Roman" panose="02020603050405020304" pitchFamily="18" charset="0"/>
              </a:rPr>
              <a:t>Lucas </a:t>
            </a:r>
            <a:r>
              <a:rPr lang="en-US" dirty="0" err="1">
                <a:ea typeface="Times New Roman" panose="02020603050405020304" pitchFamily="18" charset="0"/>
              </a:rPr>
              <a:t>Sumaras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2320520"/>
            <a:ext cx="4234792" cy="28711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482" y="727099"/>
            <a:ext cx="4331736" cy="43689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897" y="831513"/>
            <a:ext cx="3087322" cy="426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6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961" y="-811289"/>
            <a:ext cx="2947482" cy="4601183"/>
          </a:xfrm>
        </p:spPr>
        <p:txBody>
          <a:bodyPr/>
          <a:lstStyle/>
          <a:p>
            <a:r>
              <a:rPr lang="en-US" dirty="0">
                <a:ea typeface="Times New Roman" panose="02020603050405020304" pitchFamily="18" charset="0"/>
              </a:rPr>
              <a:t>Frank Stella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5816" y="3391786"/>
            <a:ext cx="4363067" cy="34662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147" y="1405086"/>
            <a:ext cx="21964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spc="-6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+mj-cs"/>
              </a:rPr>
              <a:t>(focus on the </a:t>
            </a:r>
            <a:r>
              <a:rPr lang="en-US" altLang="en-US" sz="1600" spc="-60" dirty="0" smtClean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+mj-cs"/>
              </a:rPr>
              <a:t>sculpture)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816" y="0"/>
            <a:ext cx="4335441" cy="32216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85" y="2211571"/>
            <a:ext cx="4248942" cy="412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-534841"/>
            <a:ext cx="2947482" cy="4601183"/>
          </a:xfrm>
        </p:spPr>
        <p:txBody>
          <a:bodyPr/>
          <a:lstStyle/>
          <a:p>
            <a:r>
              <a:rPr lang="en-US" dirty="0">
                <a:ea typeface="Times New Roman" panose="02020603050405020304" pitchFamily="18" charset="0"/>
              </a:rPr>
              <a:t>Rene Magritte</a:t>
            </a:r>
            <a:r>
              <a:rPr lang="en-US" dirty="0"/>
              <a:t/>
            </a:r>
            <a:br>
              <a:rPr lang="en-US" dirty="0"/>
            </a:br>
            <a:r>
              <a:rPr lang="en-US" altLang="en-US" sz="1600" dirty="0">
                <a:latin typeface="Arial" panose="020B0604020202020204" pitchFamily="34" charset="0"/>
                <a:ea typeface="Times New Roman" panose="02020603050405020304" pitchFamily="18" charset="0"/>
              </a:rPr>
              <a:t>(focus on the sculpture)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75161" y="1945758"/>
            <a:ext cx="4146808" cy="4146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97" y="2251829"/>
            <a:ext cx="2667000" cy="3629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879" y="468939"/>
            <a:ext cx="4497804" cy="562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4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Times New Roman" panose="02020603050405020304" pitchFamily="18" charset="0"/>
              </a:rPr>
              <a:t>Andy Goldsworthy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8708" y="4005483"/>
            <a:ext cx="2381694" cy="2371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556" y="225700"/>
            <a:ext cx="3606033" cy="4534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474" y="1247061"/>
            <a:ext cx="4396014" cy="48093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9556" y="4897482"/>
            <a:ext cx="3034267" cy="183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2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577" y="3537863"/>
            <a:ext cx="2947482" cy="4601183"/>
          </a:xfrm>
        </p:spPr>
        <p:txBody>
          <a:bodyPr/>
          <a:lstStyle/>
          <a:p>
            <a:r>
              <a:rPr lang="en-US" dirty="0">
                <a:ea typeface="Times New Roman" panose="02020603050405020304" pitchFamily="18" charset="0"/>
              </a:rPr>
              <a:t>Jean Arp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9671" y="257545"/>
            <a:ext cx="3415250" cy="5121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776" y="257545"/>
            <a:ext cx="4714875" cy="6191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77" y="257545"/>
            <a:ext cx="3084690" cy="47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0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68" y="2889667"/>
            <a:ext cx="2947482" cy="4601183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Deborah Butterfield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539" y="179675"/>
            <a:ext cx="5406796" cy="3588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855" y="3256132"/>
            <a:ext cx="4753062" cy="3335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8" y="179675"/>
            <a:ext cx="5286375" cy="2971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7232" y="3920759"/>
            <a:ext cx="3561670" cy="274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1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287" y="-821921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 smtClean="0">
                <a:ea typeface="Times New Roman" panose="02020603050405020304" pitchFamily="18" charset="0"/>
              </a:rPr>
              <a:t>Max Ernst</a:t>
            </a:r>
            <a:br>
              <a:rPr lang="en-US" dirty="0" smtClean="0">
                <a:ea typeface="Times New Roman" panose="02020603050405020304" pitchFamily="18" charset="0"/>
              </a:rPr>
            </a:br>
            <a:r>
              <a:rPr lang="en-US" altLang="en-US" sz="1600" dirty="0">
                <a:latin typeface="Arial" panose="020B0604020202020204" pitchFamily="34" charset="0"/>
                <a:ea typeface="Times New Roman" panose="02020603050405020304" pitchFamily="18" charset="0"/>
              </a:rPr>
              <a:t>(focus on the sculpture)</a:t>
            </a: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6900" y="714745"/>
            <a:ext cx="3453202" cy="5121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4" y="1956391"/>
            <a:ext cx="3097127" cy="4657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1284" y="504463"/>
            <a:ext cx="4847343" cy="533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9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328" y="3314144"/>
            <a:ext cx="2947482" cy="460118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</a:rPr>
              <a:t>Richard Serra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2577" y="151220"/>
            <a:ext cx="4627330" cy="383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45" y="151219"/>
            <a:ext cx="4901831" cy="3831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926" y="4068493"/>
            <a:ext cx="4076700" cy="270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Artists of interest…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Robert Smithson</a:t>
            </a:r>
          </a:p>
          <a:p>
            <a:r>
              <a:rPr lang="en-US" dirty="0" smtClean="0"/>
              <a:t>Christo</a:t>
            </a:r>
          </a:p>
          <a:p>
            <a:r>
              <a:rPr lang="en-US" dirty="0"/>
              <a:t>Mark di </a:t>
            </a:r>
            <a:r>
              <a:rPr lang="en-US" dirty="0" err="1" smtClean="0"/>
              <a:t>Suvero</a:t>
            </a:r>
            <a:endParaRPr lang="en-US" dirty="0" smtClean="0"/>
          </a:p>
          <a:p>
            <a:r>
              <a:rPr lang="en-US" dirty="0"/>
              <a:t>Louise </a:t>
            </a:r>
            <a:r>
              <a:rPr lang="en-US" dirty="0" smtClean="0"/>
              <a:t>Bourgeois</a:t>
            </a:r>
          </a:p>
          <a:p>
            <a:r>
              <a:rPr lang="en-US" dirty="0"/>
              <a:t>Ai </a:t>
            </a:r>
            <a:r>
              <a:rPr lang="en-US" dirty="0" err="1" smtClean="0"/>
              <a:t>Weiwei</a:t>
            </a:r>
            <a:endParaRPr lang="en-US" dirty="0" smtClean="0"/>
          </a:p>
          <a:p>
            <a:r>
              <a:rPr lang="en-US" dirty="0"/>
              <a:t>Barbara </a:t>
            </a:r>
            <a:r>
              <a:rPr lang="en-US" dirty="0" smtClean="0"/>
              <a:t>Hepworth</a:t>
            </a:r>
          </a:p>
          <a:p>
            <a:r>
              <a:rPr lang="en-US" dirty="0"/>
              <a:t>Umberto Boccioni </a:t>
            </a:r>
            <a:endParaRPr lang="en-US" dirty="0" smtClean="0"/>
          </a:p>
          <a:p>
            <a:r>
              <a:rPr lang="en-US" dirty="0"/>
              <a:t>Jeff </a:t>
            </a:r>
            <a:r>
              <a:rPr lang="en-US" dirty="0" err="1"/>
              <a:t>Koons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smtClean="0"/>
              <a:t>Maya 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87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577" y="-677254"/>
            <a:ext cx="2947482" cy="4601183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Alexander Calder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0276" y="346364"/>
            <a:ext cx="4012703" cy="3009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435" y="220953"/>
            <a:ext cx="3533674" cy="5840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4" y="3660692"/>
            <a:ext cx="4822311" cy="3063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3515" y="3660692"/>
            <a:ext cx="19050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505" y="1985074"/>
            <a:ext cx="2947482" cy="4601183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Joseph Cornell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418" y="1180465"/>
            <a:ext cx="2646621" cy="2101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288" y="467555"/>
            <a:ext cx="5715000" cy="5629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458" y="1105786"/>
            <a:ext cx="2868411" cy="435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7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672" y="422088"/>
            <a:ext cx="2947482" cy="4601183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Donatello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672" y="3594521"/>
            <a:ext cx="28575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406" y="422088"/>
            <a:ext cx="3597271" cy="6124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637" y="422088"/>
            <a:ext cx="3796209" cy="612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7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555" y="3154655"/>
            <a:ext cx="2947482" cy="4601183"/>
          </a:xfrm>
        </p:spPr>
        <p:txBody>
          <a:bodyPr/>
          <a:lstStyle/>
          <a:p>
            <a:r>
              <a:rPr lang="en-US" altLang="en-US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Edgar </a:t>
            </a:r>
            <a:r>
              <a:rPr lang="en-US" altLang="en-US" i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Degas</a:t>
            </a:r>
            <a:br>
              <a:rPr lang="en-US" altLang="en-US" i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alt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(focus on the sculpture not the drawing and painting)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0692" y="4220371"/>
            <a:ext cx="1774670" cy="2469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184" y="1645245"/>
            <a:ext cx="2085975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91" y="215116"/>
            <a:ext cx="4952692" cy="3859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1960" y="408325"/>
            <a:ext cx="2523461" cy="504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0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Alberto Giacometti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53637" y="300075"/>
            <a:ext cx="3840956" cy="5121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555" y="85061"/>
            <a:ext cx="4000482" cy="36094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002" y="3800844"/>
            <a:ext cx="4006481" cy="300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647" y="3239717"/>
            <a:ext cx="2947482" cy="4601183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Michelangelo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309" y="590116"/>
            <a:ext cx="4812016" cy="3985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6162" y="590116"/>
            <a:ext cx="3408016" cy="6015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777" y="590116"/>
            <a:ext cx="3522052" cy="504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2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898</TotalTime>
  <Words>145</Words>
  <Application>Microsoft Office PowerPoint</Application>
  <PresentationFormat>Widescreen</PresentationFormat>
  <Paragraphs>44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Corbel</vt:lpstr>
      <vt:lpstr>Times New Roman</vt:lpstr>
      <vt:lpstr>Wingdings 2</vt:lpstr>
      <vt:lpstr>Frame</vt:lpstr>
      <vt:lpstr> Look through these slides to get an idea of what the various artists on my list are all   about or search for your own. Note: There will be no repeat artists – first come first served.</vt:lpstr>
      <vt:lpstr>Constantin Brancusi</vt:lpstr>
      <vt:lpstr>Deborah Butterfield</vt:lpstr>
      <vt:lpstr>Alexander Calder</vt:lpstr>
      <vt:lpstr>Joseph Cornell</vt:lpstr>
      <vt:lpstr>Donatello</vt:lpstr>
      <vt:lpstr>Edgar Degas (focus on the sculpture not the drawing and painting)</vt:lpstr>
      <vt:lpstr>Alberto Giacometti</vt:lpstr>
      <vt:lpstr>Michelangelo</vt:lpstr>
      <vt:lpstr>Henry Moore</vt:lpstr>
      <vt:lpstr>Louise Nevelson</vt:lpstr>
      <vt:lpstr>Claes Oldenburg</vt:lpstr>
      <vt:lpstr>Pablo Picasso (focus on the sculpture not the drawing and painting) </vt:lpstr>
      <vt:lpstr>Auguste Rodin</vt:lpstr>
      <vt:lpstr>George Segal</vt:lpstr>
      <vt:lpstr>David Smith </vt:lpstr>
      <vt:lpstr>Eva Hesse </vt:lpstr>
      <vt:lpstr>Jasper Johns (focus on the sculpture not the drawing and painting) </vt:lpstr>
      <vt:lpstr>Kenneth Snellson </vt:lpstr>
      <vt:lpstr>Ellsworth Kelly </vt:lpstr>
      <vt:lpstr>Roy Lichtenstein (focus on the sculpture not the drawing and painting)</vt:lpstr>
      <vt:lpstr>Isamu Noguchi </vt:lpstr>
      <vt:lpstr>Beverly Pepper </vt:lpstr>
      <vt:lpstr>Robert Rauschenberg </vt:lpstr>
      <vt:lpstr>Lucas Sumaras </vt:lpstr>
      <vt:lpstr>Frank Stella </vt:lpstr>
      <vt:lpstr>Rene Magritte (focus on the sculpture) </vt:lpstr>
      <vt:lpstr>Andy Goldsworthy </vt:lpstr>
      <vt:lpstr>Jean Arp </vt:lpstr>
      <vt:lpstr>Max Ernst (focus on the sculpture) </vt:lpstr>
      <vt:lpstr>Richard Serra</vt:lpstr>
      <vt:lpstr>Additional Artists of interest…</vt:lpstr>
    </vt:vector>
  </TitlesOfParts>
  <Company>NPCSD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Alexander Calder Joseph Cornell Donatello Edgar Degas Alberto Giacometti Michelangelo Herny Moore Louise Nevelson Claes Oldenburg Pablo Picasso Auguste Rodin George Segal              David Smith      </dc:title>
  <dc:creator>Pountain, Laurene</dc:creator>
  <cp:lastModifiedBy>Pountain, Laurene</cp:lastModifiedBy>
  <cp:revision>34</cp:revision>
  <dcterms:created xsi:type="dcterms:W3CDTF">2018-03-23T15:55:09Z</dcterms:created>
  <dcterms:modified xsi:type="dcterms:W3CDTF">2018-04-26T11:52:13Z</dcterms:modified>
</cp:coreProperties>
</file>